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View from inside a stone structure, looking out toward stairs and a clear, blue sky"/>
          <p:cNvSpPr/>
          <p:nvPr>
            <p:ph type="pic" idx="21"/>
          </p:nvPr>
        </p:nvSpPr>
        <p:spPr>
          <a:xfrm>
            <a:off x="0" y="-1270000"/>
            <a:ext cx="24384000" cy="162729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A modern white building with glass panels against a clear, blue sky"/>
          <p:cNvSpPr/>
          <p:nvPr>
            <p:ph type="pic" idx="21"/>
          </p:nvPr>
        </p:nvSpPr>
        <p:spPr>
          <a:xfrm>
            <a:off x="92710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Small section of a modern shell bridge in Qingdao, Shandong, China with a partly cloudy sky above"/>
          <p:cNvSpPr/>
          <p:nvPr>
            <p:ph type="pic" idx="22"/>
          </p:nvPr>
        </p:nvSpPr>
        <p:spPr>
          <a:xfrm>
            <a:off x="9271000" y="1263848"/>
            <a:ext cx="16773843" cy="1118820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72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2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0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11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Low angle exterior view of a modern building facade covered with aluminum discs under a clear, blue sky"/>
          <p:cNvSpPr/>
          <p:nvPr>
            <p:ph type="pic" sz="quarter" idx="21"/>
          </p:nvPr>
        </p:nvSpPr>
        <p:spPr>
          <a:xfrm>
            <a:off x="15417800" y="1270000"/>
            <a:ext cx="8144934" cy="5410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Low angle view of a modern, curved building under a cloudy sky"/>
          <p:cNvSpPr/>
          <p:nvPr>
            <p:ph type="pic" sz="quarter" idx="22"/>
          </p:nvPr>
        </p:nvSpPr>
        <p:spPr>
          <a:xfrm>
            <a:off x="15443200" y="7086600"/>
            <a:ext cx="8138580" cy="5422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View from inside a modern white building with glass panels, looking up to a bright, partly cloudy sky"/>
          <p:cNvSpPr/>
          <p:nvPr>
            <p:ph type="pic" idx="23"/>
          </p:nvPr>
        </p:nvSpPr>
        <p:spPr>
          <a:xfrm>
            <a:off x="-124635" y="1270000"/>
            <a:ext cx="16840169" cy="1124371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Low angle view of the Azadi Tower in Tehran, Iran against a clear, bright sky"/>
          <p:cNvSpPr/>
          <p:nvPr>
            <p:ph type="pic" idx="21"/>
          </p:nvPr>
        </p:nvSpPr>
        <p:spPr>
          <a:xfrm>
            <a:off x="0" y="-1282700"/>
            <a:ext cx="24384000" cy="16281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resentation Title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172" name="Presentation Subtitl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Presentation Subtitle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lid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Slide 1</a:t>
            </a:r>
          </a:p>
        </p:txBody>
      </p:sp>
      <p:sp>
        <p:nvSpPr>
          <p:cNvPr id="175" name="Slide subtitle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176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Slide bullet text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3_DynamicLight">
  <a:themeElements>
    <a:clrScheme name="33_DynamicLight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3_DynamicLight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3_Dynamic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3_DynamicLight">
  <a:themeElements>
    <a:clrScheme name="33_DynamicLight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3_DynamicLight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3_Dynamic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